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30/03/1441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42844" y="142852"/>
            <a:ext cx="878687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Order 4: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Pezizales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Involve the fungi that apothecia on the surface of the soil, and their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with operculum.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Most of them are saprobes.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Asexual reproduction is unknown.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These fungi involve two families: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Family 1: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Pezizaceae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Pezizaceae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are mostly cup- disc, or sessile to stalked; minute to very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Large; bright-colored to dark-brown; smooth, velvety, hairy.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Apothecia reach to 5cm or more.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Ex;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Pezizaaurantia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Orange in color, edible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spongefungus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sessile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apothecium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142852"/>
            <a:ext cx="8643998" cy="445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Family 2;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Morchellaceae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Morchellaceae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 characterized by large, stalked apothecia.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Apothecia reach to 14cm.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Grayish white to a dark-brown in color.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Morchellaspp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ascocarps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are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hypogean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remain closed in most species, liberating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ascospores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only when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ascocarp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decays or broken by animals.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ttps://encrypted-tbn1.gstatic.com/images?q=tbn:ANd9GcTJkm1W2ydOVqpItL2BBWy1FJyW-hmCwSlWfjHjvL2-69vvgED2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85918" y="428604"/>
            <a:ext cx="5357850" cy="5286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svims.ca/council/illust/Peziza%20vesiculosa%201%20Steve%20Trudell.jp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8596" y="571480"/>
            <a:ext cx="8215370" cy="521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ttp://4.bp.blogspot.com/_U6umMgK00f4/TMKh4DquZAI/AAAAAAAAAAc/0Xpt459rmik/s1600/Morchella_Conica.jp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1472" y="428604"/>
            <a:ext cx="8358246" cy="5715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نتيجة بحث الصور عن ‪morchella‬‏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1472" y="500042"/>
            <a:ext cx="7072362" cy="5572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PresentationFormat>عرض على الشاشة (3:4)‏</PresentationFormat>
  <Paragraphs>16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SMART-waves</dc:creator>
  <cp:lastModifiedBy>SMART-waves</cp:lastModifiedBy>
  <cp:revision>1</cp:revision>
  <dcterms:created xsi:type="dcterms:W3CDTF">2019-11-27T15:29:07Z</dcterms:created>
  <dcterms:modified xsi:type="dcterms:W3CDTF">2019-11-27T15:33:41Z</dcterms:modified>
</cp:coreProperties>
</file>